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6" r:id="rId6"/>
    <p:sldId id="264" r:id="rId7"/>
    <p:sldId id="257" r:id="rId8"/>
    <p:sldId id="265" r:id="rId9"/>
    <p:sldId id="259" r:id="rId10"/>
    <p:sldId id="263" r:id="rId11"/>
    <p:sldId id="261" r:id="rId12"/>
    <p:sldId id="268" r:id="rId13"/>
    <p:sldId id="262" r:id="rId14"/>
    <p:sldId id="267" r:id="rId15"/>
    <p:sldId id="269" r:id="rId16"/>
    <p:sldId id="27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3CCD6-D9C2-40E1-B7AF-50E25F22BAAD}" v="136" dt="2022-05-20T09:56:06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zabeth Shogbanmu" userId="1162257865d60e53" providerId="LiveId" clId="{54E3CCD6-D9C2-40E1-B7AF-50E25F22BAAD}"/>
    <pc:docChg chg="undo custSel addSld modSld sldOrd">
      <pc:chgData name="Elizabeth Shogbanmu" userId="1162257865d60e53" providerId="LiveId" clId="{54E3CCD6-D9C2-40E1-B7AF-50E25F22BAAD}" dt="2022-05-20T10:47:41.569" v="1495" actId="14100"/>
      <pc:docMkLst>
        <pc:docMk/>
      </pc:docMkLst>
      <pc:sldChg chg="addSp delSp modSp mod setBg">
        <pc:chgData name="Elizabeth Shogbanmu" userId="1162257865d60e53" providerId="LiveId" clId="{54E3CCD6-D9C2-40E1-B7AF-50E25F22BAAD}" dt="2022-05-20T09:26:55.914" v="1301" actId="14100"/>
        <pc:sldMkLst>
          <pc:docMk/>
          <pc:sldMk cId="302665335" sldId="257"/>
        </pc:sldMkLst>
        <pc:spChg chg="mod">
          <ac:chgData name="Elizabeth Shogbanmu" userId="1162257865d60e53" providerId="LiveId" clId="{54E3CCD6-D9C2-40E1-B7AF-50E25F22BAAD}" dt="2022-05-19T20:51:36.422" v="667" actId="26606"/>
          <ac:spMkLst>
            <pc:docMk/>
            <pc:sldMk cId="302665335" sldId="257"/>
            <ac:spMk id="2" creationId="{9A134327-4864-46BB-A57A-7055C9E3AEC1}"/>
          </ac:spMkLst>
        </pc:spChg>
        <pc:grpChg chg="add del">
          <ac:chgData name="Elizabeth Shogbanmu" userId="1162257865d60e53" providerId="LiveId" clId="{54E3CCD6-D9C2-40E1-B7AF-50E25F22BAAD}" dt="2022-05-19T20:51:36.422" v="667" actId="26606"/>
          <ac:grpSpMkLst>
            <pc:docMk/>
            <pc:sldMk cId="302665335" sldId="257"/>
            <ac:grpSpMk id="340" creationId="{5FE07634-A83A-4681-9C1D-BC0775F9D296}"/>
          </ac:grpSpMkLst>
        </pc:grpChg>
        <pc:grpChg chg="add del">
          <ac:chgData name="Elizabeth Shogbanmu" userId="1162257865d60e53" providerId="LiveId" clId="{54E3CCD6-D9C2-40E1-B7AF-50E25F22BAAD}" dt="2022-05-19T20:51:36.422" v="667" actId="26606"/>
          <ac:grpSpMkLst>
            <pc:docMk/>
            <pc:sldMk cId="302665335" sldId="257"/>
            <ac:grpSpMk id="341" creationId="{A2E1FE48-FA7B-4262-B922-041542931DDF}"/>
          </ac:grpSpMkLst>
        </pc:grpChg>
        <pc:grpChg chg="add del">
          <ac:chgData name="Elizabeth Shogbanmu" userId="1162257865d60e53" providerId="LiveId" clId="{54E3CCD6-D9C2-40E1-B7AF-50E25F22BAAD}" dt="2022-05-19T20:51:33.366" v="664" actId="26606"/>
          <ac:grpSpMkLst>
            <pc:docMk/>
            <pc:sldMk cId="302665335" sldId="257"/>
            <ac:grpSpMk id="346" creationId="{FB1C6FC3-0FE6-4434-9E4B-EAFBA0A70C1D}"/>
          </ac:grpSpMkLst>
        </pc:grpChg>
        <pc:grpChg chg="add del">
          <ac:chgData name="Elizabeth Shogbanmu" userId="1162257865d60e53" providerId="LiveId" clId="{54E3CCD6-D9C2-40E1-B7AF-50E25F22BAAD}" dt="2022-05-19T20:51:33.366" v="664" actId="26606"/>
          <ac:grpSpMkLst>
            <pc:docMk/>
            <pc:sldMk cId="302665335" sldId="257"/>
            <ac:grpSpMk id="350" creationId="{ACF91339-3F26-4B01-8848-0F6E5575A6E0}"/>
          </ac:grpSpMkLst>
        </pc:grpChg>
        <pc:grpChg chg="add del">
          <ac:chgData name="Elizabeth Shogbanmu" userId="1162257865d60e53" providerId="LiveId" clId="{54E3CCD6-D9C2-40E1-B7AF-50E25F22BAAD}" dt="2022-05-19T20:51:36.311" v="666" actId="26606"/>
          <ac:grpSpMkLst>
            <pc:docMk/>
            <pc:sldMk cId="302665335" sldId="257"/>
            <ac:grpSpMk id="410" creationId="{4CB5CC6F-11C1-4C07-87C0-F043993E89EC}"/>
          </ac:grpSpMkLst>
        </pc:grpChg>
        <pc:grpChg chg="add del">
          <ac:chgData name="Elizabeth Shogbanmu" userId="1162257865d60e53" providerId="LiveId" clId="{54E3CCD6-D9C2-40E1-B7AF-50E25F22BAAD}" dt="2022-05-19T20:51:36.311" v="666" actId="26606"/>
          <ac:grpSpMkLst>
            <pc:docMk/>
            <pc:sldMk cId="302665335" sldId="257"/>
            <ac:grpSpMk id="412" creationId="{C6C16BE5-8A9A-432D-8A61-230FA03816DB}"/>
          </ac:grpSpMkLst>
        </pc:grpChg>
        <pc:grpChg chg="add">
          <ac:chgData name="Elizabeth Shogbanmu" userId="1162257865d60e53" providerId="LiveId" clId="{54E3CCD6-D9C2-40E1-B7AF-50E25F22BAAD}" dt="2022-05-19T20:51:36.422" v="667" actId="26606"/>
          <ac:grpSpMkLst>
            <pc:docMk/>
            <pc:sldMk cId="302665335" sldId="257"/>
            <ac:grpSpMk id="416" creationId="{2C113195-43EA-4B6A-B281-C0458D92634C}"/>
          </ac:grpSpMkLst>
        </pc:grpChg>
        <pc:grpChg chg="add">
          <ac:chgData name="Elizabeth Shogbanmu" userId="1162257865d60e53" providerId="LiveId" clId="{54E3CCD6-D9C2-40E1-B7AF-50E25F22BAAD}" dt="2022-05-19T20:51:36.422" v="667" actId="26606"/>
          <ac:grpSpMkLst>
            <pc:docMk/>
            <pc:sldMk cId="302665335" sldId="257"/>
            <ac:grpSpMk id="417" creationId="{98D36904-1712-4C81-B063-66E1D4777FBC}"/>
          </ac:grpSpMkLst>
        </pc:grpChg>
        <pc:graphicFrameChg chg="mod modGraphic">
          <ac:chgData name="Elizabeth Shogbanmu" userId="1162257865d60e53" providerId="LiveId" clId="{54E3CCD6-D9C2-40E1-B7AF-50E25F22BAAD}" dt="2022-05-19T20:52:32.983" v="685" actId="20577"/>
          <ac:graphicFrameMkLst>
            <pc:docMk/>
            <pc:sldMk cId="302665335" sldId="257"/>
            <ac:graphicFrameMk id="200" creationId="{C7094B13-F699-4785-845B-4DB18710A2F8}"/>
          </ac:graphicFrameMkLst>
        </pc:graphicFrameChg>
        <pc:picChg chg="add del mod ord">
          <ac:chgData name="Elizabeth Shogbanmu" userId="1162257865d60e53" providerId="LiveId" clId="{54E3CCD6-D9C2-40E1-B7AF-50E25F22BAAD}" dt="2022-05-20T09:26:50.087" v="1299" actId="21"/>
          <ac:picMkLst>
            <pc:docMk/>
            <pc:sldMk cId="302665335" sldId="257"/>
            <ac:picMk id="4" creationId="{4A44C222-D1C4-3527-942D-0E730595471B}"/>
          </ac:picMkLst>
        </pc:picChg>
        <pc:picChg chg="mod">
          <ac:chgData name="Elizabeth Shogbanmu" userId="1162257865d60e53" providerId="LiveId" clId="{54E3CCD6-D9C2-40E1-B7AF-50E25F22BAAD}" dt="2022-05-20T09:26:55.914" v="1301" actId="14100"/>
          <ac:picMkLst>
            <pc:docMk/>
            <pc:sldMk cId="302665335" sldId="257"/>
            <ac:picMk id="10" creationId="{38616497-6A2B-4863-A3DD-A2D0AF074897}"/>
          </ac:picMkLst>
        </pc:picChg>
        <pc:cxnChg chg="add del">
          <ac:chgData name="Elizabeth Shogbanmu" userId="1162257865d60e53" providerId="LiveId" clId="{54E3CCD6-D9C2-40E1-B7AF-50E25F22BAAD}" dt="2022-05-19T20:51:33.366" v="664" actId="26606"/>
          <ac:cxnSpMkLst>
            <pc:docMk/>
            <pc:sldMk cId="302665335" sldId="257"/>
            <ac:cxnSpMk id="406" creationId="{79CECD47-BAAC-4DB7-9799-B92EA5BDB5C4}"/>
          </ac:cxnSpMkLst>
        </pc:cxnChg>
        <pc:cxnChg chg="add del">
          <ac:chgData name="Elizabeth Shogbanmu" userId="1162257865d60e53" providerId="LiveId" clId="{54E3CCD6-D9C2-40E1-B7AF-50E25F22BAAD}" dt="2022-05-19T20:51:33.366" v="664" actId="26606"/>
          <ac:cxnSpMkLst>
            <pc:docMk/>
            <pc:sldMk cId="302665335" sldId="257"/>
            <ac:cxnSpMk id="408" creationId="{42B5FFEC-000D-4A6E-A8E7-0549AD40B59A}"/>
          </ac:cxnSpMkLst>
        </pc:cxnChg>
        <pc:cxnChg chg="add del">
          <ac:chgData name="Elizabeth Shogbanmu" userId="1162257865d60e53" providerId="LiveId" clId="{54E3CCD6-D9C2-40E1-B7AF-50E25F22BAAD}" dt="2022-05-19T20:51:36.311" v="666" actId="26606"/>
          <ac:cxnSpMkLst>
            <pc:docMk/>
            <pc:sldMk cId="302665335" sldId="257"/>
            <ac:cxnSpMk id="413" creationId="{E104AA93-67FD-43AC-92F9-5840A89E43A1}"/>
          </ac:cxnSpMkLst>
        </pc:cxnChg>
        <pc:cxnChg chg="add del">
          <ac:chgData name="Elizabeth Shogbanmu" userId="1162257865d60e53" providerId="LiveId" clId="{54E3CCD6-D9C2-40E1-B7AF-50E25F22BAAD}" dt="2022-05-19T20:51:36.311" v="666" actId="26606"/>
          <ac:cxnSpMkLst>
            <pc:docMk/>
            <pc:sldMk cId="302665335" sldId="257"/>
            <ac:cxnSpMk id="414" creationId="{95AE1CAD-A877-4C0B-91F7-CA9C684C9455}"/>
          </ac:cxnSpMkLst>
        </pc:cxnChg>
        <pc:cxnChg chg="add">
          <ac:chgData name="Elizabeth Shogbanmu" userId="1162257865d60e53" providerId="LiveId" clId="{54E3CCD6-D9C2-40E1-B7AF-50E25F22BAAD}" dt="2022-05-19T20:51:36.422" v="667" actId="26606"/>
          <ac:cxnSpMkLst>
            <pc:docMk/>
            <pc:sldMk cId="302665335" sldId="257"/>
            <ac:cxnSpMk id="418" creationId="{2B1ACDB1-A7EB-4159-B316-A230683B7115}"/>
          </ac:cxnSpMkLst>
        </pc:cxnChg>
        <pc:cxnChg chg="add">
          <ac:chgData name="Elizabeth Shogbanmu" userId="1162257865d60e53" providerId="LiveId" clId="{54E3CCD6-D9C2-40E1-B7AF-50E25F22BAAD}" dt="2022-05-19T20:51:36.422" v="667" actId="26606"/>
          <ac:cxnSpMkLst>
            <pc:docMk/>
            <pc:sldMk cId="302665335" sldId="257"/>
            <ac:cxnSpMk id="419" creationId="{AA825E81-DC4F-4A95-86BA-8FD9D6388162}"/>
          </ac:cxnSpMkLst>
        </pc:cxnChg>
      </pc:sldChg>
      <pc:sldChg chg="modSp mod ord">
        <pc:chgData name="Elizabeth Shogbanmu" userId="1162257865d60e53" providerId="LiveId" clId="{54E3CCD6-D9C2-40E1-B7AF-50E25F22BAAD}" dt="2022-05-19T20:24:39.066" v="625" actId="14100"/>
        <pc:sldMkLst>
          <pc:docMk/>
          <pc:sldMk cId="4084789884" sldId="259"/>
        </pc:sldMkLst>
        <pc:spChg chg="mod">
          <ac:chgData name="Elizabeth Shogbanmu" userId="1162257865d60e53" providerId="LiveId" clId="{54E3CCD6-D9C2-40E1-B7AF-50E25F22BAAD}" dt="2022-05-19T20:24:31.697" v="623" actId="14100"/>
          <ac:spMkLst>
            <pc:docMk/>
            <pc:sldMk cId="4084789884" sldId="259"/>
            <ac:spMk id="2" creationId="{6014F439-6F4E-4BCD-9A8D-B3943844CA21}"/>
          </ac:spMkLst>
        </pc:spChg>
        <pc:graphicFrameChg chg="mod">
          <ac:chgData name="Elizabeth Shogbanmu" userId="1162257865d60e53" providerId="LiveId" clId="{54E3CCD6-D9C2-40E1-B7AF-50E25F22BAAD}" dt="2022-05-19T20:24:39.066" v="625" actId="14100"/>
          <ac:graphicFrameMkLst>
            <pc:docMk/>
            <pc:sldMk cId="4084789884" sldId="259"/>
            <ac:graphicFrameMk id="6" creationId="{E693AFA8-6DE5-4AFA-9068-5150F8136EF0}"/>
          </ac:graphicFrameMkLst>
        </pc:graphicFrameChg>
      </pc:sldChg>
      <pc:sldChg chg="modSp mod">
        <pc:chgData name="Elizabeth Shogbanmu" userId="1162257865d60e53" providerId="LiveId" clId="{54E3CCD6-D9C2-40E1-B7AF-50E25F22BAAD}" dt="2022-05-20T04:09:27.591" v="1194" actId="20577"/>
        <pc:sldMkLst>
          <pc:docMk/>
          <pc:sldMk cId="3906540354" sldId="260"/>
        </pc:sldMkLst>
        <pc:spChg chg="mod">
          <ac:chgData name="Elizabeth Shogbanmu" userId="1162257865d60e53" providerId="LiveId" clId="{54E3CCD6-D9C2-40E1-B7AF-50E25F22BAAD}" dt="2022-05-20T04:09:27.591" v="1194" actId="20577"/>
          <ac:spMkLst>
            <pc:docMk/>
            <pc:sldMk cId="3906540354" sldId="260"/>
            <ac:spMk id="4" creationId="{41A79215-653F-4996-95E5-0FD4B247B21F}"/>
          </ac:spMkLst>
        </pc:spChg>
      </pc:sldChg>
      <pc:sldChg chg="addSp delSp modSp mod">
        <pc:chgData name="Elizabeth Shogbanmu" userId="1162257865d60e53" providerId="LiveId" clId="{54E3CCD6-D9C2-40E1-B7AF-50E25F22BAAD}" dt="2022-05-19T20:53:53.377" v="688" actId="26606"/>
        <pc:sldMkLst>
          <pc:docMk/>
          <pc:sldMk cId="956639478" sldId="261"/>
        </pc:sldMkLst>
        <pc:spChg chg="mod">
          <ac:chgData name="Elizabeth Shogbanmu" userId="1162257865d60e53" providerId="LiveId" clId="{54E3CCD6-D9C2-40E1-B7AF-50E25F22BAAD}" dt="2022-05-19T20:53:53.377" v="688" actId="26606"/>
          <ac:spMkLst>
            <pc:docMk/>
            <pc:sldMk cId="956639478" sldId="261"/>
            <ac:spMk id="2" creationId="{9A134327-4864-46BB-A57A-7055C9E3AEC1}"/>
          </ac:spMkLst>
        </pc:spChg>
        <pc:spChg chg="add del">
          <ac:chgData name="Elizabeth Shogbanmu" userId="1162257865d60e53" providerId="LiveId" clId="{54E3CCD6-D9C2-40E1-B7AF-50E25F22BAAD}" dt="2022-05-19T20:53:53.377" v="688" actId="26606"/>
          <ac:spMkLst>
            <pc:docMk/>
            <pc:sldMk cId="956639478" sldId="261"/>
            <ac:spMk id="91" creationId="{5BE62A68-92FB-4DA6-B1D6-FA043544A9A9}"/>
          </ac:spMkLst>
        </pc:spChg>
        <pc:spChg chg="add del">
          <ac:chgData name="Elizabeth Shogbanmu" userId="1162257865d60e53" providerId="LiveId" clId="{54E3CCD6-D9C2-40E1-B7AF-50E25F22BAAD}" dt="2022-05-19T20:53:53.377" v="688" actId="26606"/>
          <ac:spMkLst>
            <pc:docMk/>
            <pc:sldMk cId="956639478" sldId="261"/>
            <ac:spMk id="124" creationId="{7C30BDFE-E13B-4CD1-9371-FAEDFF80CD7D}"/>
          </ac:spMkLst>
        </pc:spChg>
        <pc:spChg chg="add del">
          <ac:chgData name="Elizabeth Shogbanmu" userId="1162257865d60e53" providerId="LiveId" clId="{54E3CCD6-D9C2-40E1-B7AF-50E25F22BAAD}" dt="2022-05-19T20:53:53.327" v="687" actId="26606"/>
          <ac:spMkLst>
            <pc:docMk/>
            <pc:sldMk cId="956639478" sldId="261"/>
            <ac:spMk id="141" creationId="{54B9C16B-AC4A-44ED-9075-F76549B46E7C}"/>
          </ac:spMkLst>
        </pc:spChg>
        <pc:spChg chg="add del">
          <ac:chgData name="Elizabeth Shogbanmu" userId="1162257865d60e53" providerId="LiveId" clId="{54E3CCD6-D9C2-40E1-B7AF-50E25F22BAAD}" dt="2022-05-19T20:53:53.327" v="687" actId="26606"/>
          <ac:spMkLst>
            <pc:docMk/>
            <pc:sldMk cId="956639478" sldId="261"/>
            <ac:spMk id="174" creationId="{B53044DC-4918-43DA-B49D-91673C6C9485}"/>
          </ac:spMkLst>
        </pc:spChg>
        <pc:spChg chg="add">
          <ac:chgData name="Elizabeth Shogbanmu" userId="1162257865d60e53" providerId="LiveId" clId="{54E3CCD6-D9C2-40E1-B7AF-50E25F22BAAD}" dt="2022-05-19T20:53:53.377" v="688" actId="26606"/>
          <ac:spMkLst>
            <pc:docMk/>
            <pc:sldMk cId="956639478" sldId="261"/>
            <ac:spMk id="207" creationId="{E79AA19A-D2E5-47F2-AF0A-1AF60D42CCBD}"/>
          </ac:spMkLst>
        </pc:spChg>
        <pc:spChg chg="add">
          <ac:chgData name="Elizabeth Shogbanmu" userId="1162257865d60e53" providerId="LiveId" clId="{54E3CCD6-D9C2-40E1-B7AF-50E25F22BAAD}" dt="2022-05-19T20:53:53.377" v="688" actId="26606"/>
          <ac:spMkLst>
            <pc:docMk/>
            <pc:sldMk cId="956639478" sldId="261"/>
            <ac:spMk id="210" creationId="{092ADBCF-B973-4C52-B740-4963E95B35C5}"/>
          </ac:spMkLst>
        </pc:spChg>
        <pc:grpChg chg="add del">
          <ac:chgData name="Elizabeth Shogbanmu" userId="1162257865d60e53" providerId="LiveId" clId="{54E3CCD6-D9C2-40E1-B7AF-50E25F22BAAD}" dt="2022-05-19T20:53:53.377" v="688" actId="26606"/>
          <ac:grpSpMkLst>
            <pc:docMk/>
            <pc:sldMk cId="956639478" sldId="261"/>
            <ac:grpSpMk id="95" creationId="{03CA880E-A155-41A2-B87D-21AC3CE33317}"/>
          </ac:grpSpMkLst>
        </pc:grpChg>
        <pc:grpChg chg="add del">
          <ac:chgData name="Elizabeth Shogbanmu" userId="1162257865d60e53" providerId="LiveId" clId="{54E3CCD6-D9C2-40E1-B7AF-50E25F22BAAD}" dt="2022-05-19T20:53:53.377" v="688" actId="26606"/>
          <ac:grpSpMkLst>
            <pc:docMk/>
            <pc:sldMk cId="956639478" sldId="261"/>
            <ac:grpSpMk id="126" creationId="{A847D4E2-EA7B-40EF-8062-D1FAF838F65F}"/>
          </ac:grpSpMkLst>
        </pc:grpChg>
        <pc:grpChg chg="add del">
          <ac:chgData name="Elizabeth Shogbanmu" userId="1162257865d60e53" providerId="LiveId" clId="{54E3CCD6-D9C2-40E1-B7AF-50E25F22BAAD}" dt="2022-05-19T20:53:53.327" v="687" actId="26606"/>
          <ac:grpSpMkLst>
            <pc:docMk/>
            <pc:sldMk cId="956639478" sldId="261"/>
            <ac:grpSpMk id="143" creationId="{62A2FEB6-F419-4684-9ABC-9E32E012E8B7}"/>
          </ac:grpSpMkLst>
        </pc:grpChg>
        <pc:grpChg chg="add">
          <ac:chgData name="Elizabeth Shogbanmu" userId="1162257865d60e53" providerId="LiveId" clId="{54E3CCD6-D9C2-40E1-B7AF-50E25F22BAAD}" dt="2022-05-19T20:53:53.377" v="688" actId="26606"/>
          <ac:grpSpMkLst>
            <pc:docMk/>
            <pc:sldMk cId="956639478" sldId="261"/>
            <ac:grpSpMk id="145" creationId="{81F2BFD0-D896-4BA3-BA8F-0C866BD0246E}"/>
          </ac:grpSpMkLst>
        </pc:grpChg>
        <pc:grpChg chg="add del">
          <ac:chgData name="Elizabeth Shogbanmu" userId="1162257865d60e53" providerId="LiveId" clId="{54E3CCD6-D9C2-40E1-B7AF-50E25F22BAAD}" dt="2022-05-19T20:53:53.327" v="687" actId="26606"/>
          <ac:grpSpMkLst>
            <pc:docMk/>
            <pc:sldMk cId="956639478" sldId="261"/>
            <ac:grpSpMk id="176" creationId="{1DCE6B36-1420-43AB-86CF-4E653A517B9C}"/>
          </ac:grpSpMkLst>
        </pc:grpChg>
        <pc:grpChg chg="add">
          <ac:chgData name="Elizabeth Shogbanmu" userId="1162257865d60e53" providerId="LiveId" clId="{54E3CCD6-D9C2-40E1-B7AF-50E25F22BAAD}" dt="2022-05-19T20:53:53.377" v="688" actId="26606"/>
          <ac:grpSpMkLst>
            <pc:docMk/>
            <pc:sldMk cId="956639478" sldId="261"/>
            <ac:grpSpMk id="211" creationId="{3FDD94EF-2C73-4E4C-8332-A75D8AC6BE3E}"/>
          </ac:grpSpMkLst>
        </pc:grpChg>
        <pc:graphicFrameChg chg="add mod">
          <ac:chgData name="Elizabeth Shogbanmu" userId="1162257865d60e53" providerId="LiveId" clId="{54E3CCD6-D9C2-40E1-B7AF-50E25F22BAAD}" dt="2022-05-19T20:53:53.377" v="688" actId="26606"/>
          <ac:graphicFrameMkLst>
            <pc:docMk/>
            <pc:sldMk cId="956639478" sldId="261"/>
            <ac:graphicFrameMk id="13" creationId="{B33E6934-D239-4A28-AC33-F8851CE5D906}"/>
          </ac:graphicFrameMkLst>
        </pc:graphicFrameChg>
        <pc:picChg chg="add del">
          <ac:chgData name="Elizabeth Shogbanmu" userId="1162257865d60e53" providerId="LiveId" clId="{54E3CCD6-D9C2-40E1-B7AF-50E25F22BAAD}" dt="2022-05-19T20:53:53.377" v="688" actId="26606"/>
          <ac:picMkLst>
            <pc:docMk/>
            <pc:sldMk cId="956639478" sldId="261"/>
            <ac:picMk id="93" creationId="{10A6DFCC-5864-48A7-8196-CBCF038BB88B}"/>
          </ac:picMkLst>
        </pc:picChg>
        <pc:picChg chg="add del">
          <ac:chgData name="Elizabeth Shogbanmu" userId="1162257865d60e53" providerId="LiveId" clId="{54E3CCD6-D9C2-40E1-B7AF-50E25F22BAAD}" dt="2022-05-19T20:53:53.327" v="687" actId="26606"/>
          <ac:picMkLst>
            <pc:docMk/>
            <pc:sldMk cId="956639478" sldId="261"/>
            <ac:picMk id="172" creationId="{3E94A106-9341-485C-9057-9D62B2BD083F}"/>
          </ac:picMkLst>
        </pc:picChg>
        <pc:picChg chg="add del">
          <ac:chgData name="Elizabeth Shogbanmu" userId="1162257865d60e53" providerId="LiveId" clId="{54E3CCD6-D9C2-40E1-B7AF-50E25F22BAAD}" dt="2022-05-19T20:53:53.327" v="687" actId="26606"/>
          <ac:picMkLst>
            <pc:docMk/>
            <pc:sldMk cId="956639478" sldId="261"/>
            <ac:picMk id="205" creationId="{9BE36DBF-0333-4D36-A5BF-81FDA2406FE9}"/>
          </ac:picMkLst>
        </pc:picChg>
        <pc:picChg chg="add">
          <ac:chgData name="Elizabeth Shogbanmu" userId="1162257865d60e53" providerId="LiveId" clId="{54E3CCD6-D9C2-40E1-B7AF-50E25F22BAAD}" dt="2022-05-19T20:53:53.377" v="688" actId="26606"/>
          <ac:picMkLst>
            <pc:docMk/>
            <pc:sldMk cId="956639478" sldId="261"/>
            <ac:picMk id="208" creationId="{91A1E618-D29E-4367-8C34-500E34D05B1E}"/>
          </ac:picMkLst>
        </pc:picChg>
      </pc:sldChg>
      <pc:sldChg chg="addSp delSp modSp mod modClrScheme chgLayout">
        <pc:chgData name="Elizabeth Shogbanmu" userId="1162257865d60e53" providerId="LiveId" clId="{54E3CCD6-D9C2-40E1-B7AF-50E25F22BAAD}" dt="2022-05-20T09:56:06.704" v="1315"/>
        <pc:sldMkLst>
          <pc:docMk/>
          <pc:sldMk cId="186201004" sldId="262"/>
        </pc:sldMkLst>
        <pc:spChg chg="add mod">
          <ac:chgData name="Elizabeth Shogbanmu" userId="1162257865d60e53" providerId="LiveId" clId="{54E3CCD6-D9C2-40E1-B7AF-50E25F22BAAD}" dt="2022-05-20T03:16:52.729" v="699" actId="313"/>
          <ac:spMkLst>
            <pc:docMk/>
            <pc:sldMk cId="186201004" sldId="262"/>
            <ac:spMk id="2" creationId="{4B632A72-4AEC-1C7D-C09F-E96A445DFD39}"/>
          </ac:spMkLst>
        </pc:spChg>
        <pc:spChg chg="add del mod">
          <ac:chgData name="Elizabeth Shogbanmu" userId="1162257865d60e53" providerId="LiveId" clId="{54E3CCD6-D9C2-40E1-B7AF-50E25F22BAAD}" dt="2022-05-19T20:36:02.692" v="648" actId="931"/>
          <ac:spMkLst>
            <pc:docMk/>
            <pc:sldMk cId="186201004" sldId="262"/>
            <ac:spMk id="3" creationId="{D5B92993-4EB0-9379-2AC9-DAA46417AD2E}"/>
          </ac:spMkLst>
        </pc:spChg>
        <pc:spChg chg="add mod">
          <ac:chgData name="Elizabeth Shogbanmu" userId="1162257865d60e53" providerId="LiveId" clId="{54E3CCD6-D9C2-40E1-B7AF-50E25F22BAAD}" dt="2022-05-19T19:48:23.746" v="271" actId="700"/>
          <ac:spMkLst>
            <pc:docMk/>
            <pc:sldMk cId="186201004" sldId="262"/>
            <ac:spMk id="4" creationId="{A1E8A7E1-6E87-A701-461E-C5F4C2A66A8B}"/>
          </ac:spMkLst>
        </pc:spChg>
        <pc:spChg chg="add del mod">
          <ac:chgData name="Elizabeth Shogbanmu" userId="1162257865d60e53" providerId="LiveId" clId="{54E3CCD6-D9C2-40E1-B7AF-50E25F22BAAD}" dt="2022-05-20T09:56:06.704" v="1315"/>
          <ac:spMkLst>
            <pc:docMk/>
            <pc:sldMk cId="186201004" sldId="262"/>
            <ac:spMk id="8" creationId="{92850778-3094-A500-8D11-73EDBDD89513}"/>
          </ac:spMkLst>
        </pc:spChg>
        <pc:picChg chg="add del mod">
          <ac:chgData name="Elizabeth Shogbanmu" userId="1162257865d60e53" providerId="LiveId" clId="{54E3CCD6-D9C2-40E1-B7AF-50E25F22BAAD}" dt="2022-05-19T20:36:34.505" v="649" actId="21"/>
          <ac:picMkLst>
            <pc:docMk/>
            <pc:sldMk cId="186201004" sldId="262"/>
            <ac:picMk id="6" creationId="{241C12D6-BE78-CC56-C234-D4A9F772FE7F}"/>
          </ac:picMkLst>
        </pc:picChg>
        <pc:picChg chg="add mod">
          <ac:chgData name="Elizabeth Shogbanmu" userId="1162257865d60e53" providerId="LiveId" clId="{54E3CCD6-D9C2-40E1-B7AF-50E25F22BAAD}" dt="2022-05-20T09:56:06.704" v="1315"/>
          <ac:picMkLst>
            <pc:docMk/>
            <pc:sldMk cId="186201004" sldId="262"/>
            <ac:picMk id="9" creationId="{411D29D6-6F94-565D-9FEA-BE4E0781FA09}"/>
          </ac:picMkLst>
        </pc:picChg>
      </pc:sldChg>
      <pc:sldChg chg="addSp delSp modSp mod ord modClrScheme chgLayout">
        <pc:chgData name="Elizabeth Shogbanmu" userId="1162257865d60e53" providerId="LiveId" clId="{54E3CCD6-D9C2-40E1-B7AF-50E25F22BAAD}" dt="2022-05-20T10:23:51.500" v="1325" actId="20577"/>
        <pc:sldMkLst>
          <pc:docMk/>
          <pc:sldMk cId="4294439480" sldId="263"/>
        </pc:sldMkLst>
        <pc:spChg chg="add mod">
          <ac:chgData name="Elizabeth Shogbanmu" userId="1162257865d60e53" providerId="LiveId" clId="{54E3CCD6-D9C2-40E1-B7AF-50E25F22BAAD}" dt="2022-05-19T19:49:59.605" v="288" actId="20577"/>
          <ac:spMkLst>
            <pc:docMk/>
            <pc:sldMk cId="4294439480" sldId="263"/>
            <ac:spMk id="2" creationId="{5D8D6794-4051-B64E-8D24-5BD1B744E23E}"/>
          </ac:spMkLst>
        </pc:spChg>
        <pc:spChg chg="add mod">
          <ac:chgData name="Elizabeth Shogbanmu" userId="1162257865d60e53" providerId="LiveId" clId="{54E3CCD6-D9C2-40E1-B7AF-50E25F22BAAD}" dt="2022-05-20T03:50:23.600" v="1138" actId="20577"/>
          <ac:spMkLst>
            <pc:docMk/>
            <pc:sldMk cId="4294439480" sldId="263"/>
            <ac:spMk id="3" creationId="{0BE92087-FDF7-40D8-3C38-B6A35E0BA6E6}"/>
          </ac:spMkLst>
        </pc:spChg>
        <pc:spChg chg="add mod">
          <ac:chgData name="Elizabeth Shogbanmu" userId="1162257865d60e53" providerId="LiveId" clId="{54E3CCD6-D9C2-40E1-B7AF-50E25F22BAAD}" dt="2022-05-20T10:23:51.500" v="1325" actId="20577"/>
          <ac:spMkLst>
            <pc:docMk/>
            <pc:sldMk cId="4294439480" sldId="263"/>
            <ac:spMk id="4" creationId="{1DA91DC9-C5F0-C008-9AE2-2E9F1576AF0F}"/>
          </ac:spMkLst>
        </pc:spChg>
        <pc:spChg chg="add mod">
          <ac:chgData name="Elizabeth Shogbanmu" userId="1162257865d60e53" providerId="LiveId" clId="{54E3CCD6-D9C2-40E1-B7AF-50E25F22BAAD}" dt="2022-05-20T03:51:45.724" v="1171" actId="14100"/>
          <ac:spMkLst>
            <pc:docMk/>
            <pc:sldMk cId="4294439480" sldId="263"/>
            <ac:spMk id="5" creationId="{11B74E1A-A46E-0589-0476-3B560403E84D}"/>
          </ac:spMkLst>
        </pc:spChg>
        <pc:spChg chg="add mod">
          <ac:chgData name="Elizabeth Shogbanmu" userId="1162257865d60e53" providerId="LiveId" clId="{54E3CCD6-D9C2-40E1-B7AF-50E25F22BAAD}" dt="2022-05-20T03:52:54.753" v="1177" actId="20577"/>
          <ac:spMkLst>
            <pc:docMk/>
            <pc:sldMk cId="4294439480" sldId="263"/>
            <ac:spMk id="6" creationId="{6FDE4352-73BD-6AB2-E569-60604EB2F8F2}"/>
          </ac:spMkLst>
        </pc:spChg>
        <pc:spChg chg="add del mod">
          <ac:chgData name="Elizabeth Shogbanmu" userId="1162257865d60e53" providerId="LiveId" clId="{54E3CCD6-D9C2-40E1-B7AF-50E25F22BAAD}" dt="2022-05-20T03:51:21.630" v="1169" actId="20577"/>
          <ac:spMkLst>
            <pc:docMk/>
            <pc:sldMk cId="4294439480" sldId="263"/>
            <ac:spMk id="7" creationId="{44E232C3-CCEA-CA2F-52DD-95CF6C43CEC3}"/>
          </ac:spMkLst>
        </pc:spChg>
        <pc:spChg chg="add mod">
          <ac:chgData name="Elizabeth Shogbanmu" userId="1162257865d60e53" providerId="LiveId" clId="{54E3CCD6-D9C2-40E1-B7AF-50E25F22BAAD}" dt="2022-05-20T03:51:54.744" v="1174" actId="20577"/>
          <ac:spMkLst>
            <pc:docMk/>
            <pc:sldMk cId="4294439480" sldId="263"/>
            <ac:spMk id="8" creationId="{0428F4B2-9484-787A-F8B4-7CA42D0F9974}"/>
          </ac:spMkLst>
        </pc:spChg>
        <pc:spChg chg="add del mod">
          <ac:chgData name="Elizabeth Shogbanmu" userId="1162257865d60e53" providerId="LiveId" clId="{54E3CCD6-D9C2-40E1-B7AF-50E25F22BAAD}" dt="2022-05-20T03:50:57.417" v="1140"/>
          <ac:spMkLst>
            <pc:docMk/>
            <pc:sldMk cId="4294439480" sldId="263"/>
            <ac:spMk id="9" creationId="{934603D7-57C0-10D8-349C-DA6A9363227A}"/>
          </ac:spMkLst>
        </pc:spChg>
      </pc:sldChg>
      <pc:sldChg chg="addSp delSp modSp mod setBg modClrScheme setClrOvrMap chgLayout">
        <pc:chgData name="Elizabeth Shogbanmu" userId="1162257865d60e53" providerId="LiveId" clId="{54E3CCD6-D9C2-40E1-B7AF-50E25F22BAAD}" dt="2022-05-20T09:26:19.687" v="1297" actId="20577"/>
        <pc:sldMkLst>
          <pc:docMk/>
          <pc:sldMk cId="2008527048" sldId="264"/>
        </pc:sldMkLst>
        <pc:spChg chg="add mod">
          <ac:chgData name="Elizabeth Shogbanmu" userId="1162257865d60e53" providerId="LiveId" clId="{54E3CCD6-D9C2-40E1-B7AF-50E25F22BAAD}" dt="2022-05-19T20:39:42.473" v="661" actId="26606"/>
          <ac:spMkLst>
            <pc:docMk/>
            <pc:sldMk cId="2008527048" sldId="264"/>
            <ac:spMk id="2" creationId="{EA6C7DE5-160A-2A48-C9B1-E77604D1FED7}"/>
          </ac:spMkLst>
        </pc:spChg>
        <pc:spChg chg="add del mod">
          <ac:chgData name="Elizabeth Shogbanmu" userId="1162257865d60e53" providerId="LiveId" clId="{54E3CCD6-D9C2-40E1-B7AF-50E25F22BAAD}" dt="2022-05-19T20:37:04.521" v="650"/>
          <ac:spMkLst>
            <pc:docMk/>
            <pc:sldMk cId="2008527048" sldId="264"/>
            <ac:spMk id="3" creationId="{DC1551C5-8F2C-59F1-5245-C82E0FD0955E}"/>
          </ac:spMkLst>
        </pc:spChg>
        <pc:spChg chg="add mod ord">
          <ac:chgData name="Elizabeth Shogbanmu" userId="1162257865d60e53" providerId="LiveId" clId="{54E3CCD6-D9C2-40E1-B7AF-50E25F22BAAD}" dt="2022-05-20T09:26:19.687" v="1297" actId="20577"/>
          <ac:spMkLst>
            <pc:docMk/>
            <pc:sldMk cId="2008527048" sldId="264"/>
            <ac:spMk id="4" creationId="{7746F353-F60C-3B1A-D3DE-7E651D6A7E35}"/>
          </ac:spMkLst>
        </pc:spChg>
        <pc:spChg chg="add del">
          <ac:chgData name="Elizabeth Shogbanmu" userId="1162257865d60e53" providerId="LiveId" clId="{54E3CCD6-D9C2-40E1-B7AF-50E25F22BAAD}" dt="2022-05-19T20:39:42.473" v="661" actId="26606"/>
          <ac:spMkLst>
            <pc:docMk/>
            <pc:sldMk cId="2008527048" sldId="264"/>
            <ac:spMk id="53" creationId="{6697F791-5FFA-4164-899F-EB52EA72B024}"/>
          </ac:spMkLst>
        </pc:spChg>
        <pc:spChg chg="add del">
          <ac:chgData name="Elizabeth Shogbanmu" userId="1162257865d60e53" providerId="LiveId" clId="{54E3CCD6-D9C2-40E1-B7AF-50E25F22BAAD}" dt="2022-05-19T20:39:42.473" v="661" actId="26606"/>
          <ac:spMkLst>
            <pc:docMk/>
            <pc:sldMk cId="2008527048" sldId="264"/>
            <ac:spMk id="57" creationId="{B773AB25-A422-41AA-9737-5E04C1966DE1}"/>
          </ac:spMkLst>
        </pc:spChg>
        <pc:spChg chg="add del">
          <ac:chgData name="Elizabeth Shogbanmu" userId="1162257865d60e53" providerId="LiveId" clId="{54E3CCD6-D9C2-40E1-B7AF-50E25F22BAAD}" dt="2022-05-19T20:39:35.212" v="658" actId="26606"/>
          <ac:spMkLst>
            <pc:docMk/>
            <pc:sldMk cId="2008527048" sldId="264"/>
            <ac:spMk id="181" creationId="{A1351C6B-7343-451F-AB4A-1CE294A4E927}"/>
          </ac:spMkLst>
        </pc:spChg>
        <pc:spChg chg="add del">
          <ac:chgData name="Elizabeth Shogbanmu" userId="1162257865d60e53" providerId="LiveId" clId="{54E3CCD6-D9C2-40E1-B7AF-50E25F22BAAD}" dt="2022-05-19T20:39:35.212" v="658" actId="26606"/>
          <ac:spMkLst>
            <pc:docMk/>
            <pc:sldMk cId="2008527048" sldId="264"/>
            <ac:spMk id="204" creationId="{3CBA50DB-DBC7-4B6E-B3C1-8FF1EA519791}"/>
          </ac:spMkLst>
        </pc:spChg>
        <pc:grpChg chg="add del">
          <ac:chgData name="Elizabeth Shogbanmu" userId="1162257865d60e53" providerId="LiveId" clId="{54E3CCD6-D9C2-40E1-B7AF-50E25F22BAAD}" dt="2022-05-19T20:39:42.473" v="661" actId="26606"/>
          <ac:grpSpMkLst>
            <pc:docMk/>
            <pc:sldMk cId="2008527048" sldId="264"/>
            <ac:grpSpMk id="12" creationId="{EB95AFDF-FA7D-4311-9C65-6D507D92F474}"/>
          </ac:grpSpMkLst>
        </pc:grpChg>
        <pc:grpChg chg="add del">
          <ac:chgData name="Elizabeth Shogbanmu" userId="1162257865d60e53" providerId="LiveId" clId="{54E3CCD6-D9C2-40E1-B7AF-50E25F22BAAD}" dt="2022-05-19T20:39:42.473" v="661" actId="26606"/>
          <ac:grpSpMkLst>
            <pc:docMk/>
            <pc:sldMk cId="2008527048" sldId="264"/>
            <ac:grpSpMk id="61" creationId="{6AD0D387-1584-4477-B5F8-52B50D4F2205}"/>
          </ac:grpSpMkLst>
        </pc:grpChg>
        <pc:grpChg chg="add del">
          <ac:chgData name="Elizabeth Shogbanmu" userId="1162257865d60e53" providerId="LiveId" clId="{54E3CCD6-D9C2-40E1-B7AF-50E25F22BAAD}" dt="2022-05-19T20:39:25.315" v="654" actId="26606"/>
          <ac:grpSpMkLst>
            <pc:docMk/>
            <pc:sldMk cId="2008527048" sldId="264"/>
            <ac:grpSpMk id="95" creationId="{A838DBA2-246D-4087-AE0A-6EA2B4B65AF3}"/>
          </ac:grpSpMkLst>
        </pc:grpChg>
        <pc:grpChg chg="add del">
          <ac:chgData name="Elizabeth Shogbanmu" userId="1162257865d60e53" providerId="LiveId" clId="{54E3CCD6-D9C2-40E1-B7AF-50E25F22BAAD}" dt="2022-05-19T20:39:25.315" v="654" actId="26606"/>
          <ac:grpSpMkLst>
            <pc:docMk/>
            <pc:sldMk cId="2008527048" sldId="264"/>
            <ac:grpSpMk id="136" creationId="{8E1DDAD8-1D10-4640-A034-BE90015E37B6}"/>
          </ac:grpSpMkLst>
        </pc:grpChg>
        <pc:grpChg chg="add del">
          <ac:chgData name="Elizabeth Shogbanmu" userId="1162257865d60e53" providerId="LiveId" clId="{54E3CCD6-D9C2-40E1-B7AF-50E25F22BAAD}" dt="2022-05-19T20:39:35.212" v="658" actId="26606"/>
          <ac:grpSpMkLst>
            <pc:docMk/>
            <pc:sldMk cId="2008527048" sldId="264"/>
            <ac:grpSpMk id="138" creationId="{1DED8FB6-AF8D-4D98-913D-E6486FEC1021}"/>
          </ac:grpSpMkLst>
        </pc:grpChg>
        <pc:grpChg chg="add del">
          <ac:chgData name="Elizabeth Shogbanmu" userId="1162257865d60e53" providerId="LiveId" clId="{54E3CCD6-D9C2-40E1-B7AF-50E25F22BAAD}" dt="2022-05-19T20:39:25.315" v="654" actId="26606"/>
          <ac:grpSpMkLst>
            <pc:docMk/>
            <pc:sldMk cId="2008527048" sldId="264"/>
            <ac:grpSpMk id="140" creationId="{FD642FB6-2808-4BC5-AE0B-7302C24B78A5}"/>
          </ac:grpSpMkLst>
        </pc:grpChg>
        <pc:grpChg chg="add del">
          <ac:chgData name="Elizabeth Shogbanmu" userId="1162257865d60e53" providerId="LiveId" clId="{54E3CCD6-D9C2-40E1-B7AF-50E25F22BAAD}" dt="2022-05-19T20:39:29.929" v="656" actId="26606"/>
          <ac:grpSpMkLst>
            <pc:docMk/>
            <pc:sldMk cId="2008527048" sldId="264"/>
            <ac:grpSpMk id="197" creationId="{A838DBA2-246D-4087-AE0A-6EA2B4B65AF3}"/>
          </ac:grpSpMkLst>
        </pc:grpChg>
        <pc:grpChg chg="add del">
          <ac:chgData name="Elizabeth Shogbanmu" userId="1162257865d60e53" providerId="LiveId" clId="{54E3CCD6-D9C2-40E1-B7AF-50E25F22BAAD}" dt="2022-05-19T20:39:29.929" v="656" actId="26606"/>
          <ac:grpSpMkLst>
            <pc:docMk/>
            <pc:sldMk cId="2008527048" sldId="264"/>
            <ac:grpSpMk id="198" creationId="{9AE4726C-1831-4FE3-9A11-227F0DC2F0BC}"/>
          </ac:grpSpMkLst>
        </pc:grpChg>
        <pc:grpChg chg="add del">
          <ac:chgData name="Elizabeth Shogbanmu" userId="1162257865d60e53" providerId="LiveId" clId="{54E3CCD6-D9C2-40E1-B7AF-50E25F22BAAD}" dt="2022-05-19T20:39:29.929" v="656" actId="26606"/>
          <ac:grpSpMkLst>
            <pc:docMk/>
            <pc:sldMk cId="2008527048" sldId="264"/>
            <ac:grpSpMk id="200" creationId="{E916825F-759B-4F1A-BA80-AF7137691EC5}"/>
          </ac:grpSpMkLst>
        </pc:grpChg>
        <pc:grpChg chg="add del">
          <ac:chgData name="Elizabeth Shogbanmu" userId="1162257865d60e53" providerId="LiveId" clId="{54E3CCD6-D9C2-40E1-B7AF-50E25F22BAAD}" dt="2022-05-19T20:39:35.212" v="658" actId="26606"/>
          <ac:grpSpMkLst>
            <pc:docMk/>
            <pc:sldMk cId="2008527048" sldId="264"/>
            <ac:grpSpMk id="203" creationId="{EB95AFDF-FA7D-4311-9C65-6D507D92F474}"/>
          </ac:grpSpMkLst>
        </pc:grpChg>
        <pc:grpChg chg="add del">
          <ac:chgData name="Elizabeth Shogbanmu" userId="1162257865d60e53" providerId="LiveId" clId="{54E3CCD6-D9C2-40E1-B7AF-50E25F22BAAD}" dt="2022-05-19T20:39:42.386" v="660" actId="26606"/>
          <ac:grpSpMkLst>
            <pc:docMk/>
            <pc:sldMk cId="2008527048" sldId="264"/>
            <ac:grpSpMk id="208" creationId="{EB95AFDF-FA7D-4311-9C65-6D507D92F474}"/>
          </ac:grpSpMkLst>
        </pc:grpChg>
        <pc:grpChg chg="add">
          <ac:chgData name="Elizabeth Shogbanmu" userId="1162257865d60e53" providerId="LiveId" clId="{54E3CCD6-D9C2-40E1-B7AF-50E25F22BAAD}" dt="2022-05-19T20:39:42.473" v="661" actId="26606"/>
          <ac:grpSpMkLst>
            <pc:docMk/>
            <pc:sldMk cId="2008527048" sldId="264"/>
            <ac:grpSpMk id="211" creationId="{A838DBA2-246D-4087-AE0A-6EA2B4B65AF3}"/>
          </ac:grpSpMkLst>
        </pc:grpChg>
        <pc:grpChg chg="add">
          <ac:chgData name="Elizabeth Shogbanmu" userId="1162257865d60e53" providerId="LiveId" clId="{54E3CCD6-D9C2-40E1-B7AF-50E25F22BAAD}" dt="2022-05-19T20:39:42.473" v="661" actId="26606"/>
          <ac:grpSpMkLst>
            <pc:docMk/>
            <pc:sldMk cId="2008527048" sldId="264"/>
            <ac:grpSpMk id="212" creationId="{8E1DDAD8-1D10-4640-A034-BE90015E37B6}"/>
          </ac:grpSpMkLst>
        </pc:grpChg>
        <pc:grpChg chg="add">
          <ac:chgData name="Elizabeth Shogbanmu" userId="1162257865d60e53" providerId="LiveId" clId="{54E3CCD6-D9C2-40E1-B7AF-50E25F22BAAD}" dt="2022-05-19T20:39:42.473" v="661" actId="26606"/>
          <ac:grpSpMkLst>
            <pc:docMk/>
            <pc:sldMk cId="2008527048" sldId="264"/>
            <ac:grpSpMk id="214" creationId="{FD642FB6-2808-4BC5-AE0B-7302C24B78A5}"/>
          </ac:grpSpMkLst>
        </pc:grpChg>
        <pc:picChg chg="add mod">
          <ac:chgData name="Elizabeth Shogbanmu" userId="1162257865d60e53" providerId="LiveId" clId="{54E3CCD6-D9C2-40E1-B7AF-50E25F22BAAD}" dt="2022-05-19T20:39:42.473" v="661" actId="26606"/>
          <ac:picMkLst>
            <pc:docMk/>
            <pc:sldMk cId="2008527048" sldId="264"/>
            <ac:picMk id="5" creationId="{1F33F8CF-8EAA-DCC7-C3D6-78A0513D1737}"/>
          </ac:picMkLst>
        </pc:picChg>
        <pc:picChg chg="add del">
          <ac:chgData name="Elizabeth Shogbanmu" userId="1162257865d60e53" providerId="LiveId" clId="{54E3CCD6-D9C2-40E1-B7AF-50E25F22BAAD}" dt="2022-05-19T20:39:42.473" v="661" actId="26606"/>
          <ac:picMkLst>
            <pc:docMk/>
            <pc:sldMk cId="2008527048" sldId="264"/>
            <ac:picMk id="10" creationId="{5FF7B57D-FF7B-48B3-9F60-9BCEEECF9E76}"/>
          </ac:picMkLst>
        </pc:picChg>
        <pc:picChg chg="add del">
          <ac:chgData name="Elizabeth Shogbanmu" userId="1162257865d60e53" providerId="LiveId" clId="{54E3CCD6-D9C2-40E1-B7AF-50E25F22BAAD}" dt="2022-05-19T20:39:42.473" v="661" actId="26606"/>
          <ac:picMkLst>
            <pc:docMk/>
            <pc:sldMk cId="2008527048" sldId="264"/>
            <ac:picMk id="55" creationId="{4E28A1A9-FB81-4816-AAEA-C3B430946951}"/>
          </ac:picMkLst>
        </pc:picChg>
        <pc:picChg chg="add del">
          <ac:chgData name="Elizabeth Shogbanmu" userId="1162257865d60e53" providerId="LiveId" clId="{54E3CCD6-D9C2-40E1-B7AF-50E25F22BAAD}" dt="2022-05-19T20:39:42.473" v="661" actId="26606"/>
          <ac:picMkLst>
            <pc:docMk/>
            <pc:sldMk cId="2008527048" sldId="264"/>
            <ac:picMk id="59" creationId="{AF0552B8-DE8C-40DF-B29F-1728E6A10619}"/>
          </ac:picMkLst>
        </pc:picChg>
        <pc:picChg chg="add del">
          <ac:chgData name="Elizabeth Shogbanmu" userId="1162257865d60e53" providerId="LiveId" clId="{54E3CCD6-D9C2-40E1-B7AF-50E25F22BAAD}" dt="2022-05-19T20:39:25.315" v="654" actId="26606"/>
          <ac:picMkLst>
            <pc:docMk/>
            <pc:sldMk cId="2008527048" sldId="264"/>
            <ac:picMk id="93" creationId="{59FACE42-44B0-4185-8ED4-9043A78C8600}"/>
          </ac:picMkLst>
        </pc:picChg>
        <pc:picChg chg="add del">
          <ac:chgData name="Elizabeth Shogbanmu" userId="1162257865d60e53" providerId="LiveId" clId="{54E3CCD6-D9C2-40E1-B7AF-50E25F22BAAD}" dt="2022-05-19T20:39:35.212" v="658" actId="26606"/>
          <ac:picMkLst>
            <pc:docMk/>
            <pc:sldMk cId="2008527048" sldId="264"/>
            <ac:picMk id="179" creationId="{5B3DE270-418F-47A7-B311-C4D876041DC6}"/>
          </ac:picMkLst>
        </pc:picChg>
        <pc:picChg chg="add del">
          <ac:chgData name="Elizabeth Shogbanmu" userId="1162257865d60e53" providerId="LiveId" clId="{54E3CCD6-D9C2-40E1-B7AF-50E25F22BAAD}" dt="2022-05-19T20:39:29.929" v="656" actId="26606"/>
          <ac:picMkLst>
            <pc:docMk/>
            <pc:sldMk cId="2008527048" sldId="264"/>
            <ac:picMk id="196" creationId="{59FACE42-44B0-4185-8ED4-9043A78C8600}"/>
          </ac:picMkLst>
        </pc:picChg>
        <pc:picChg chg="add del">
          <ac:chgData name="Elizabeth Shogbanmu" userId="1162257865d60e53" providerId="LiveId" clId="{54E3CCD6-D9C2-40E1-B7AF-50E25F22BAAD}" dt="2022-05-19T20:39:35.212" v="658" actId="26606"/>
          <ac:picMkLst>
            <pc:docMk/>
            <pc:sldMk cId="2008527048" sldId="264"/>
            <ac:picMk id="202" creationId="{5FF7B57D-FF7B-48B3-9F60-9BCEEECF9E76}"/>
          </ac:picMkLst>
        </pc:picChg>
        <pc:picChg chg="add del">
          <ac:chgData name="Elizabeth Shogbanmu" userId="1162257865d60e53" providerId="LiveId" clId="{54E3CCD6-D9C2-40E1-B7AF-50E25F22BAAD}" dt="2022-05-19T20:39:42.386" v="660" actId="26606"/>
          <ac:picMkLst>
            <pc:docMk/>
            <pc:sldMk cId="2008527048" sldId="264"/>
            <ac:picMk id="207" creationId="{5FF7B57D-FF7B-48B3-9F60-9BCEEECF9E76}"/>
          </ac:picMkLst>
        </pc:picChg>
        <pc:picChg chg="add">
          <ac:chgData name="Elizabeth Shogbanmu" userId="1162257865d60e53" providerId="LiveId" clId="{54E3CCD6-D9C2-40E1-B7AF-50E25F22BAAD}" dt="2022-05-19T20:39:42.473" v="661" actId="26606"/>
          <ac:picMkLst>
            <pc:docMk/>
            <pc:sldMk cId="2008527048" sldId="264"/>
            <ac:picMk id="210" creationId="{59FACE42-44B0-4185-8ED4-9043A78C8600}"/>
          </ac:picMkLst>
        </pc:picChg>
      </pc:sldChg>
      <pc:sldChg chg="addSp delSp modSp mod ord">
        <pc:chgData name="Elizabeth Shogbanmu" userId="1162257865d60e53" providerId="LiveId" clId="{54E3CCD6-D9C2-40E1-B7AF-50E25F22BAAD}" dt="2022-05-20T10:47:41.569" v="1495" actId="14100"/>
        <pc:sldMkLst>
          <pc:docMk/>
          <pc:sldMk cId="3123038850" sldId="265"/>
        </pc:sldMkLst>
        <pc:spChg chg="mod">
          <ac:chgData name="Elizabeth Shogbanmu" userId="1162257865d60e53" providerId="LiveId" clId="{54E3CCD6-D9C2-40E1-B7AF-50E25F22BAAD}" dt="2022-05-20T10:47:31.993" v="1492" actId="20577"/>
          <ac:spMkLst>
            <pc:docMk/>
            <pc:sldMk cId="3123038850" sldId="265"/>
            <ac:spMk id="2" creationId="{0EFDF763-E054-BAFB-15DA-B97E0A2CA727}"/>
          </ac:spMkLst>
        </pc:spChg>
        <pc:spChg chg="del">
          <ac:chgData name="Elizabeth Shogbanmu" userId="1162257865d60e53" providerId="LiveId" clId="{54E3CCD6-D9C2-40E1-B7AF-50E25F22BAAD}" dt="2022-05-20T09:48:48.585" v="1308" actId="22"/>
          <ac:spMkLst>
            <pc:docMk/>
            <pc:sldMk cId="3123038850" sldId="265"/>
            <ac:spMk id="3" creationId="{3D37DD1C-A00E-B0B6-604C-80B98DC8C19B}"/>
          </ac:spMkLst>
        </pc:spChg>
        <pc:spChg chg="mod">
          <ac:chgData name="Elizabeth Shogbanmu" userId="1162257865d60e53" providerId="LiveId" clId="{54E3CCD6-D9C2-40E1-B7AF-50E25F22BAAD}" dt="2022-05-20T03:22:51.336" v="1006" actId="14100"/>
          <ac:spMkLst>
            <pc:docMk/>
            <pc:sldMk cId="3123038850" sldId="265"/>
            <ac:spMk id="4" creationId="{15C23F77-B611-FDA5-105A-F7D2152575E2}"/>
          </ac:spMkLst>
        </pc:spChg>
        <pc:spChg chg="add del mod">
          <ac:chgData name="Elizabeth Shogbanmu" userId="1162257865d60e53" providerId="LiveId" clId="{54E3CCD6-D9C2-40E1-B7AF-50E25F22BAAD}" dt="2022-05-20T09:52:49.490" v="1313" actId="22"/>
          <ac:spMkLst>
            <pc:docMk/>
            <pc:sldMk cId="3123038850" sldId="265"/>
            <ac:spMk id="12" creationId="{49D2A4AD-D112-509B-D10A-256CA09FDD7D}"/>
          </ac:spMkLst>
        </pc:spChg>
        <pc:picChg chg="add del mod">
          <ac:chgData name="Elizabeth Shogbanmu" userId="1162257865d60e53" providerId="LiveId" clId="{54E3CCD6-D9C2-40E1-B7AF-50E25F22BAAD}" dt="2022-05-20T09:48:17.258" v="1307" actId="21"/>
          <ac:picMkLst>
            <pc:docMk/>
            <pc:sldMk cId="3123038850" sldId="265"/>
            <ac:picMk id="6" creationId="{47DBE531-8977-DE5C-D8B1-51D2A78ADFD2}"/>
          </ac:picMkLst>
        </pc:picChg>
        <pc:picChg chg="add del mod ord">
          <ac:chgData name="Elizabeth Shogbanmu" userId="1162257865d60e53" providerId="LiveId" clId="{54E3CCD6-D9C2-40E1-B7AF-50E25F22BAAD}" dt="2022-05-20T09:50:02.819" v="1312" actId="21"/>
          <ac:picMkLst>
            <pc:docMk/>
            <pc:sldMk cId="3123038850" sldId="265"/>
            <ac:picMk id="8" creationId="{13E2BC74-D7CB-562C-A9F4-0786938C4EC1}"/>
          </ac:picMkLst>
        </pc:picChg>
        <pc:picChg chg="add del mod">
          <ac:chgData name="Elizabeth Shogbanmu" userId="1162257865d60e53" providerId="LiveId" clId="{54E3CCD6-D9C2-40E1-B7AF-50E25F22BAAD}" dt="2022-05-20T09:49:59.151" v="1311" actId="21"/>
          <ac:picMkLst>
            <pc:docMk/>
            <pc:sldMk cId="3123038850" sldId="265"/>
            <ac:picMk id="10" creationId="{8071E9FD-8C81-E856-11CD-20FC60106AFA}"/>
          </ac:picMkLst>
        </pc:picChg>
        <pc:picChg chg="add mod ord">
          <ac:chgData name="Elizabeth Shogbanmu" userId="1162257865d60e53" providerId="LiveId" clId="{54E3CCD6-D9C2-40E1-B7AF-50E25F22BAAD}" dt="2022-05-20T09:52:59.420" v="1314" actId="14100"/>
          <ac:picMkLst>
            <pc:docMk/>
            <pc:sldMk cId="3123038850" sldId="265"/>
            <ac:picMk id="14" creationId="{145E92F7-6A45-5F09-6407-4A0DB6C3D4A3}"/>
          </ac:picMkLst>
        </pc:picChg>
        <pc:picChg chg="add mod">
          <ac:chgData name="Elizabeth Shogbanmu" userId="1162257865d60e53" providerId="LiveId" clId="{54E3CCD6-D9C2-40E1-B7AF-50E25F22BAAD}" dt="2022-05-20T10:47:41.569" v="1495" actId="14100"/>
          <ac:picMkLst>
            <pc:docMk/>
            <pc:sldMk cId="3123038850" sldId="265"/>
            <ac:picMk id="16" creationId="{6BA6BABD-25D8-0B9C-CBF6-0FC1634EBFFE}"/>
          </ac:picMkLst>
        </pc:picChg>
      </pc:sldChg>
      <pc:sldChg chg="modSp mod">
        <pc:chgData name="Elizabeth Shogbanmu" userId="1162257865d60e53" providerId="LiveId" clId="{54E3CCD6-D9C2-40E1-B7AF-50E25F22BAAD}" dt="2022-05-19T19:46:02.288" v="267" actId="27636"/>
        <pc:sldMkLst>
          <pc:docMk/>
          <pc:sldMk cId="1545251604" sldId="266"/>
        </pc:sldMkLst>
        <pc:spChg chg="mod">
          <ac:chgData name="Elizabeth Shogbanmu" userId="1162257865d60e53" providerId="LiveId" clId="{54E3CCD6-D9C2-40E1-B7AF-50E25F22BAAD}" dt="2022-05-19T19:46:02.288" v="267" actId="27636"/>
          <ac:spMkLst>
            <pc:docMk/>
            <pc:sldMk cId="1545251604" sldId="266"/>
            <ac:spMk id="3" creationId="{8482DA03-344E-9FFD-AA3F-6CFE9AFBCCB0}"/>
          </ac:spMkLst>
        </pc:spChg>
      </pc:sldChg>
      <pc:sldChg chg="modSp new mod">
        <pc:chgData name="Elizabeth Shogbanmu" userId="1162257865d60e53" providerId="LiveId" clId="{54E3CCD6-D9C2-40E1-B7AF-50E25F22BAAD}" dt="2022-05-20T10:44:40.512" v="1467" actId="20577"/>
        <pc:sldMkLst>
          <pc:docMk/>
          <pc:sldMk cId="700107164" sldId="267"/>
        </pc:sldMkLst>
        <pc:spChg chg="mod">
          <ac:chgData name="Elizabeth Shogbanmu" userId="1162257865d60e53" providerId="LiveId" clId="{54E3CCD6-D9C2-40E1-B7AF-50E25F22BAAD}" dt="2022-05-20T03:36:54.469" v="1024" actId="20577"/>
          <ac:spMkLst>
            <pc:docMk/>
            <pc:sldMk cId="700107164" sldId="267"/>
            <ac:spMk id="2" creationId="{21B50600-5B50-65E2-33E8-2DA850C18BAD}"/>
          </ac:spMkLst>
        </pc:spChg>
        <pc:spChg chg="mod">
          <ac:chgData name="Elizabeth Shogbanmu" userId="1162257865d60e53" providerId="LiveId" clId="{54E3CCD6-D9C2-40E1-B7AF-50E25F22BAAD}" dt="2022-05-20T10:44:40.512" v="1467" actId="20577"/>
          <ac:spMkLst>
            <pc:docMk/>
            <pc:sldMk cId="700107164" sldId="267"/>
            <ac:spMk id="3" creationId="{94965DF5-91DE-8AF3-FDBF-6687F756CD36}"/>
          </ac:spMkLst>
        </pc:spChg>
      </pc:sldChg>
      <pc:sldChg chg="addSp delSp modSp add mod">
        <pc:chgData name="Elizabeth Shogbanmu" userId="1162257865d60e53" providerId="LiveId" clId="{54E3CCD6-D9C2-40E1-B7AF-50E25F22BAAD}" dt="2022-05-19T21:19:39.601" v="698" actId="14100"/>
        <pc:sldMkLst>
          <pc:docMk/>
          <pc:sldMk cId="2919652993" sldId="268"/>
        </pc:sldMkLst>
        <pc:spChg chg="mod">
          <ac:chgData name="Elizabeth Shogbanmu" userId="1162257865d60e53" providerId="LiveId" clId="{54E3CCD6-D9C2-40E1-B7AF-50E25F22BAAD}" dt="2022-05-19T21:19:11.329" v="692" actId="26606"/>
          <ac:spMkLst>
            <pc:docMk/>
            <pc:sldMk cId="2919652993" sldId="268"/>
            <ac:spMk id="2" creationId="{9A134327-4864-46BB-A57A-7055C9E3AEC1}"/>
          </ac:spMkLst>
        </pc:spChg>
        <pc:spChg chg="del">
          <ac:chgData name="Elizabeth Shogbanmu" userId="1162257865d60e53" providerId="LiveId" clId="{54E3CCD6-D9C2-40E1-B7AF-50E25F22BAAD}" dt="2022-05-19T21:19:11.329" v="692" actId="26606"/>
          <ac:spMkLst>
            <pc:docMk/>
            <pc:sldMk cId="2919652993" sldId="268"/>
            <ac:spMk id="91" creationId="{5BE62A68-92FB-4DA6-B1D6-FA043544A9A9}"/>
          </ac:spMkLst>
        </pc:spChg>
        <pc:spChg chg="del">
          <ac:chgData name="Elizabeth Shogbanmu" userId="1162257865d60e53" providerId="LiveId" clId="{54E3CCD6-D9C2-40E1-B7AF-50E25F22BAAD}" dt="2022-05-19T21:19:11.329" v="692" actId="26606"/>
          <ac:spMkLst>
            <pc:docMk/>
            <pc:sldMk cId="2919652993" sldId="268"/>
            <ac:spMk id="124" creationId="{7C30BDFE-E13B-4CD1-9371-FAEDFF80CD7D}"/>
          </ac:spMkLst>
        </pc:spChg>
        <pc:spChg chg="add">
          <ac:chgData name="Elizabeth Shogbanmu" userId="1162257865d60e53" providerId="LiveId" clId="{54E3CCD6-D9C2-40E1-B7AF-50E25F22BAAD}" dt="2022-05-19T21:19:11.329" v="692" actId="26606"/>
          <ac:spMkLst>
            <pc:docMk/>
            <pc:sldMk cId="2919652993" sldId="268"/>
            <ac:spMk id="141" creationId="{E79AA19A-D2E5-47F2-AF0A-1AF60D42CCBD}"/>
          </ac:spMkLst>
        </pc:spChg>
        <pc:spChg chg="add">
          <ac:chgData name="Elizabeth Shogbanmu" userId="1162257865d60e53" providerId="LiveId" clId="{54E3CCD6-D9C2-40E1-B7AF-50E25F22BAAD}" dt="2022-05-19T21:19:11.329" v="692" actId="26606"/>
          <ac:spMkLst>
            <pc:docMk/>
            <pc:sldMk cId="2919652993" sldId="268"/>
            <ac:spMk id="174" creationId="{092ADBCF-B973-4C52-B740-4963E95B35C5}"/>
          </ac:spMkLst>
        </pc:spChg>
        <pc:grpChg chg="del">
          <ac:chgData name="Elizabeth Shogbanmu" userId="1162257865d60e53" providerId="LiveId" clId="{54E3CCD6-D9C2-40E1-B7AF-50E25F22BAAD}" dt="2022-05-19T21:19:11.329" v="692" actId="26606"/>
          <ac:grpSpMkLst>
            <pc:docMk/>
            <pc:sldMk cId="2919652993" sldId="268"/>
            <ac:grpSpMk id="95" creationId="{03CA880E-A155-41A2-B87D-21AC3CE33317}"/>
          </ac:grpSpMkLst>
        </pc:grpChg>
        <pc:grpChg chg="del">
          <ac:chgData name="Elizabeth Shogbanmu" userId="1162257865d60e53" providerId="LiveId" clId="{54E3CCD6-D9C2-40E1-B7AF-50E25F22BAAD}" dt="2022-05-19T21:19:11.329" v="692" actId="26606"/>
          <ac:grpSpMkLst>
            <pc:docMk/>
            <pc:sldMk cId="2919652993" sldId="268"/>
            <ac:grpSpMk id="126" creationId="{A847D4E2-EA7B-40EF-8062-D1FAF838F65F}"/>
          </ac:grpSpMkLst>
        </pc:grpChg>
        <pc:grpChg chg="add">
          <ac:chgData name="Elizabeth Shogbanmu" userId="1162257865d60e53" providerId="LiveId" clId="{54E3CCD6-D9C2-40E1-B7AF-50E25F22BAAD}" dt="2022-05-19T21:19:11.329" v="692" actId="26606"/>
          <ac:grpSpMkLst>
            <pc:docMk/>
            <pc:sldMk cId="2919652993" sldId="268"/>
            <ac:grpSpMk id="145" creationId="{81F2BFD0-D896-4BA3-BA8F-0C866BD0246E}"/>
          </ac:grpSpMkLst>
        </pc:grpChg>
        <pc:grpChg chg="add">
          <ac:chgData name="Elizabeth Shogbanmu" userId="1162257865d60e53" providerId="LiveId" clId="{54E3CCD6-D9C2-40E1-B7AF-50E25F22BAAD}" dt="2022-05-19T21:19:11.329" v="692" actId="26606"/>
          <ac:grpSpMkLst>
            <pc:docMk/>
            <pc:sldMk cId="2919652993" sldId="268"/>
            <ac:grpSpMk id="176" creationId="{3FDD94EF-2C73-4E4C-8332-A75D8AC6BE3E}"/>
          </ac:grpSpMkLst>
        </pc:grpChg>
        <pc:graphicFrameChg chg="add mod">
          <ac:chgData name="Elizabeth Shogbanmu" userId="1162257865d60e53" providerId="LiveId" clId="{54E3CCD6-D9C2-40E1-B7AF-50E25F22BAAD}" dt="2022-05-19T21:19:39.601" v="698" actId="14100"/>
          <ac:graphicFrameMkLst>
            <pc:docMk/>
            <pc:sldMk cId="2919652993" sldId="268"/>
            <ac:graphicFrameMk id="13" creationId="{B33E6934-D239-4A28-AC33-F8851CE5D906}"/>
          </ac:graphicFrameMkLst>
        </pc:graphicFrameChg>
        <pc:picChg chg="del">
          <ac:chgData name="Elizabeth Shogbanmu" userId="1162257865d60e53" providerId="LiveId" clId="{54E3CCD6-D9C2-40E1-B7AF-50E25F22BAAD}" dt="2022-05-19T21:19:11.329" v="692" actId="26606"/>
          <ac:picMkLst>
            <pc:docMk/>
            <pc:sldMk cId="2919652993" sldId="268"/>
            <ac:picMk id="93" creationId="{10A6DFCC-5864-48A7-8196-CBCF038BB88B}"/>
          </ac:picMkLst>
        </pc:picChg>
        <pc:picChg chg="add">
          <ac:chgData name="Elizabeth Shogbanmu" userId="1162257865d60e53" providerId="LiveId" clId="{54E3CCD6-D9C2-40E1-B7AF-50E25F22BAAD}" dt="2022-05-19T21:19:11.329" v="692" actId="26606"/>
          <ac:picMkLst>
            <pc:docMk/>
            <pc:sldMk cId="2919652993" sldId="268"/>
            <ac:picMk id="143" creationId="{91A1E618-D29E-4367-8C34-500E34D05B1E}"/>
          </ac:picMkLst>
        </pc:picChg>
      </pc:sldChg>
      <pc:sldChg chg="modSp new mod">
        <pc:chgData name="Elizabeth Shogbanmu" userId="1162257865d60e53" providerId="LiveId" clId="{54E3CCD6-D9C2-40E1-B7AF-50E25F22BAAD}" dt="2022-05-20T10:07:46.553" v="1320" actId="20577"/>
        <pc:sldMkLst>
          <pc:docMk/>
          <pc:sldMk cId="1721416725" sldId="269"/>
        </pc:sldMkLst>
        <pc:spChg chg="mod">
          <ac:chgData name="Elizabeth Shogbanmu" userId="1162257865d60e53" providerId="LiveId" clId="{54E3CCD6-D9C2-40E1-B7AF-50E25F22BAAD}" dt="2022-05-20T03:38:29.938" v="1040" actId="20577"/>
          <ac:spMkLst>
            <pc:docMk/>
            <pc:sldMk cId="1721416725" sldId="269"/>
            <ac:spMk id="2" creationId="{D38135DC-E827-56B5-99B8-15B95C818EC5}"/>
          </ac:spMkLst>
        </pc:spChg>
        <pc:spChg chg="mod">
          <ac:chgData name="Elizabeth Shogbanmu" userId="1162257865d60e53" providerId="LiveId" clId="{54E3CCD6-D9C2-40E1-B7AF-50E25F22BAAD}" dt="2022-05-20T10:07:46.553" v="1320" actId="20577"/>
          <ac:spMkLst>
            <pc:docMk/>
            <pc:sldMk cId="1721416725" sldId="269"/>
            <ac:spMk id="3" creationId="{8AD58ACF-F714-55EB-200E-F9CF1B4BB27E}"/>
          </ac:spMkLst>
        </pc:spChg>
      </pc:sldChg>
      <pc:sldChg chg="modSp new mod">
        <pc:chgData name="Elizabeth Shogbanmu" userId="1162257865d60e53" providerId="LiveId" clId="{54E3CCD6-D9C2-40E1-B7AF-50E25F22BAAD}" dt="2022-05-20T03:42:06.437" v="1097" actId="20577"/>
        <pc:sldMkLst>
          <pc:docMk/>
          <pc:sldMk cId="1629591081" sldId="270"/>
        </pc:sldMkLst>
        <pc:spChg chg="mod">
          <ac:chgData name="Elizabeth Shogbanmu" userId="1162257865d60e53" providerId="LiveId" clId="{54E3CCD6-D9C2-40E1-B7AF-50E25F22BAAD}" dt="2022-05-20T03:42:06.437" v="1097" actId="20577"/>
          <ac:spMkLst>
            <pc:docMk/>
            <pc:sldMk cId="1629591081" sldId="270"/>
            <ac:spMk id="2" creationId="{32A123BC-0155-14FE-1F22-8AB052B7D37A}"/>
          </ac:spMkLst>
        </pc:spChg>
        <pc:spChg chg="mod">
          <ac:chgData name="Elizabeth Shogbanmu" userId="1162257865d60e53" providerId="LiveId" clId="{54E3CCD6-D9C2-40E1-B7AF-50E25F22BAAD}" dt="2022-05-20T03:41:59.982" v="1096"/>
          <ac:spMkLst>
            <pc:docMk/>
            <pc:sldMk cId="1629591081" sldId="270"/>
            <ac:spMk id="3" creationId="{70055EC6-9656-8B4B-8807-52623D4577E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ck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5">
                  <a:tint val="65000"/>
                </a:schemeClr>
              </a:fgClr>
              <a:bgClr>
                <a:schemeClr val="accent5">
                  <a:tint val="65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>
                  <a:tint val="65000"/>
                </a:schemeClr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1st Qtr</c:v>
                </c:pt>
              </c:strCache>
            </c:strRef>
          </c:tx>
          <c:spPr>
            <a:pattFill prst="ltUpDiag">
              <a:fgClr>
                <a:schemeClr val="accent5">
                  <a:shade val="65000"/>
                </a:schemeClr>
              </a:fgClr>
              <a:bgClr>
                <a:schemeClr val="accent5">
                  <a:shade val="65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>
                  <a:shade val="65000"/>
                </a:schemeClr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2nd Qtr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3rd Qtr</c:v>
                </c:pt>
              </c:strCache>
            </c:strRef>
          </c:tx>
          <c:spPr>
            <a:pattFill prst="ltUpDiag">
              <a:fgClr>
                <a:schemeClr val="accent5">
                  <a:tint val="65000"/>
                </a:schemeClr>
              </a:fgClr>
              <a:bgClr>
                <a:schemeClr val="accent5">
                  <a:tint val="65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>
                  <a:tint val="65000"/>
                </a:schemeClr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Networking</c:v>
                </c:pt>
                <c:pt idx="1">
                  <c:v>Processer</c:v>
                </c:pt>
                <c:pt idx="2">
                  <c:v>Cloud Computing</c:v>
                </c:pt>
                <c:pt idx="3">
                  <c:v>Server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7">
  <a:schemeClr val="accent5"/>
  <a:schemeClr val="accent5"/>
  <a:schemeClr val="accent5"/>
  <a:schemeClr val="accent5"/>
  <a:schemeClr val="accent5"/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7">
  <a:schemeClr val="accent5"/>
  <a:schemeClr val="accent5"/>
  <a:schemeClr val="accent5"/>
  <a:schemeClr val="accent5"/>
  <a:schemeClr val="accent5"/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r>
            <a:rPr lang="en-US"/>
            <a:t>Data collection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r>
            <a:rPr lang="en-US"/>
            <a:t>Data Processing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r>
            <a:rPr lang="en-US" dirty="0"/>
            <a:t>Machine Learning(Linear regression)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r>
            <a:rPr lang="en-US"/>
            <a:t>Improving Model(Cross Validation-Kfold)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/>
        <a:lstStyle/>
        <a:p>
          <a:endParaRPr lang="en-US"/>
        </a:p>
      </dgm:t>
    </dgm:pt>
    <dgm:pt modelId="{0C130901-E9D4-4EAF-B424-4F88CE27500B}">
      <dgm:prSet phldrT="[Text]"/>
      <dgm:spPr/>
      <dgm:t>
        <a:bodyPr/>
        <a:lstStyle/>
        <a:p>
          <a:r>
            <a:rPr lang="en-US" dirty="0"/>
            <a:t>Independent Variables</a:t>
          </a:r>
        </a:p>
      </dgm:t>
    </dgm:pt>
    <dgm:pt modelId="{593FFE93-A6C0-4E50-9AE4-94E9836CCF10}" type="parTrans" cxnId="{83E578BD-C52D-4669-9624-AAD6B200213D}">
      <dgm:prSet/>
      <dgm:spPr/>
      <dgm:t>
        <a:bodyPr/>
        <a:lstStyle/>
        <a:p>
          <a:endParaRPr lang="en-US"/>
        </a:p>
      </dgm:t>
    </dgm:pt>
    <dgm:pt modelId="{1B4F2771-3339-49BF-913A-037BBE81F3E9}" type="sibTrans" cxnId="{83E578BD-C52D-4669-9624-AAD6B200213D}">
      <dgm:prSet/>
      <dgm:spPr/>
      <dgm:t>
        <a:bodyPr/>
        <a:lstStyle/>
        <a:p>
          <a:endParaRPr lang="en-US" dirty="0"/>
        </a:p>
      </dgm:t>
    </dgm:pt>
    <dgm:pt modelId="{1E4A4BA3-DA3A-4B8A-9915-6411C96BC20F}">
      <dgm:prSet phldrT="[Text]"/>
      <dgm:spPr/>
      <dgm:t>
        <a:bodyPr/>
        <a:lstStyle/>
        <a:p>
          <a:r>
            <a:rPr lang="en-US" dirty="0"/>
            <a:t>Target Variable</a:t>
          </a:r>
        </a:p>
      </dgm:t>
    </dgm:pt>
    <dgm:pt modelId="{1B746E25-5CCE-4074-A4CF-0F2F9BF704A8}" type="parTrans" cxnId="{CABD8092-2CAF-49E0-B89F-52170B045D76}">
      <dgm:prSet/>
      <dgm:spPr/>
      <dgm:t>
        <a:bodyPr/>
        <a:lstStyle/>
        <a:p>
          <a:endParaRPr lang="en-US"/>
        </a:p>
      </dgm:t>
    </dgm:pt>
    <dgm:pt modelId="{959D1F61-9C7C-49C0-A6E2-88726C7C8326}" type="sibTrans" cxnId="{CABD8092-2CAF-49E0-B89F-52170B045D76}">
      <dgm:prSet/>
      <dgm:spPr/>
      <dgm:t>
        <a:bodyPr/>
        <a:lstStyle/>
        <a:p>
          <a:endParaRPr lang="en-US" dirty="0"/>
        </a:p>
      </dgm:t>
    </dgm:pt>
    <dgm:pt modelId="{043B841A-F98C-4C81-AB84-52109901E342}">
      <dgm:prSet phldrT="[Text]"/>
      <dgm:spPr/>
      <dgm:t>
        <a:bodyPr/>
        <a:lstStyle/>
        <a:p>
          <a:r>
            <a:rPr lang="en-US" dirty="0"/>
            <a:t>Building the Model</a:t>
          </a:r>
        </a:p>
      </dgm:t>
    </dgm:pt>
    <dgm:pt modelId="{884CBC1F-71DD-48DD-9AF2-52AF262DEBBD}" type="parTrans" cxnId="{405D2B96-501D-415F-B240-24D9D7CFE4D3}">
      <dgm:prSet/>
      <dgm:spPr/>
      <dgm:t>
        <a:bodyPr/>
        <a:lstStyle/>
        <a:p>
          <a:endParaRPr lang="en-US"/>
        </a:p>
      </dgm:t>
    </dgm:pt>
    <dgm:pt modelId="{CAFE7C63-AB58-4477-983E-8167878024D9}" type="sibTrans" cxnId="{405D2B96-501D-415F-B240-24D9D7CFE4D3}">
      <dgm:prSet/>
      <dgm:spPr/>
      <dgm:t>
        <a:bodyPr/>
        <a:lstStyle/>
        <a:p>
          <a:endParaRPr lang="en-US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441373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355325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collection</a:t>
          </a:r>
        </a:p>
      </dsp:txBody>
      <dsp:txXfrm>
        <a:off x="860480" y="1469"/>
        <a:ext cx="3553256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441373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355325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Processing</a:t>
          </a:r>
        </a:p>
      </dsp:txBody>
      <dsp:txXfrm>
        <a:off x="860480" y="932726"/>
        <a:ext cx="3553256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441373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355325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Machine Learning(Linear regression)</a:t>
          </a:r>
        </a:p>
      </dsp:txBody>
      <dsp:txXfrm>
        <a:off x="860480" y="1863982"/>
        <a:ext cx="3553256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441373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355325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Improving Model(Cross Validation-Kfold)</a:t>
          </a:r>
        </a:p>
      </dsp:txBody>
      <dsp:txXfrm>
        <a:off x="860480" y="2795238"/>
        <a:ext cx="355325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1142" y="2960"/>
          <a:ext cx="1806587" cy="18065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Independent Variables</a:t>
          </a:r>
        </a:p>
      </dsp:txBody>
      <dsp:txXfrm>
        <a:off x="1965711" y="267529"/>
        <a:ext cx="1277449" cy="1277449"/>
      </dsp:txXfrm>
    </dsp:sp>
    <dsp:sp modelId="{96C4759D-1150-4AF2-ACC8-0673A6E17052}">
      <dsp:nvSpPr>
        <dsp:cNvPr id="0" name=""/>
        <dsp:cNvSpPr/>
      </dsp:nvSpPr>
      <dsp:spPr>
        <a:xfrm>
          <a:off x="2080526" y="1956242"/>
          <a:ext cx="1047820" cy="1047820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219415" y="2356928"/>
        <a:ext cx="770042" cy="246448"/>
      </dsp:txXfrm>
    </dsp:sp>
    <dsp:sp modelId="{FA1F2C24-078F-436D-AB98-A948A9BA885E}">
      <dsp:nvSpPr>
        <dsp:cNvPr id="0" name=""/>
        <dsp:cNvSpPr/>
      </dsp:nvSpPr>
      <dsp:spPr>
        <a:xfrm>
          <a:off x="1701142" y="3150758"/>
          <a:ext cx="1806587" cy="1806587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Target Variable</a:t>
          </a:r>
        </a:p>
      </dsp:txBody>
      <dsp:txXfrm>
        <a:off x="1965711" y="3415327"/>
        <a:ext cx="1277449" cy="1277449"/>
      </dsp:txXfrm>
    </dsp:sp>
    <dsp:sp modelId="{9099C925-C7DB-4A61-B291-CB438C0A7F0D}">
      <dsp:nvSpPr>
        <dsp:cNvPr id="0" name=""/>
        <dsp:cNvSpPr/>
      </dsp:nvSpPr>
      <dsp:spPr>
        <a:xfrm>
          <a:off x="3778718" y="2144127"/>
          <a:ext cx="574494" cy="6720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778718" y="2278537"/>
        <a:ext cx="402146" cy="403230"/>
      </dsp:txXfrm>
    </dsp:sp>
    <dsp:sp modelId="{CE32A684-AD51-4BA5-A6FB-097E50C4D2D0}">
      <dsp:nvSpPr>
        <dsp:cNvPr id="0" name=""/>
        <dsp:cNvSpPr/>
      </dsp:nvSpPr>
      <dsp:spPr>
        <a:xfrm>
          <a:off x="4591682" y="673565"/>
          <a:ext cx="3613174" cy="3613174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Building the Model</a:t>
          </a:r>
        </a:p>
      </dsp:txBody>
      <dsp:txXfrm>
        <a:off x="5120819" y="1202702"/>
        <a:ext cx="2554900" cy="2554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0.9926</cdr:x>
      <cdr:y>0.96378</cdr:y>
    </cdr:to>
    <cdr:pic>
      <cdr:nvPicPr>
        <cdr:cNvPr id="3" name="Picture 2" descr="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DD2B9166-0A22-01BC-BF07-509F6835E87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497458" cy="417230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941006C6-1248-9F00-AFE3-B9649258331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222222" cy="10044444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84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8/dimensionality-reduction-techniques-python/" TargetMode="External"/><Relationship Id="rId2" Type="http://schemas.openxmlformats.org/officeDocument/2006/relationships/hyperlink" Target="https://stats.stackexchange.com/questions/197923/difference-between-centered-and-uncentered-r2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owardsdatascience.com/train-test-split-and-cross-validation-in-python-80b61beca4b6" TargetMode="External"/><Relationship Id="rId4" Type="http://schemas.openxmlformats.org/officeDocument/2006/relationships/hyperlink" Target="https://statisticsbyjim.com/regression/predictions-regressio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linkedin.com/in/elizabeth-shogbanmu-20689756" TargetMode="External"/><Relationship Id="rId4" Type="http://schemas.openxmlformats.org/officeDocument/2006/relationships/hyperlink" Target="mailto:Email-bethshogbanmu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n-US"/>
              <a:t>It Salary Prediction(EU)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Elizabeth Shogbanmu</a:t>
            </a:r>
          </a:p>
        </p:txBody>
      </p: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465" r="513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0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2A72-4AEC-1C7D-C09F-E96A445DF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8A7E1-6E87-A701-461E-C5F4C2A66A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11D29D6-6F94-565D-9FEA-BE4E0781FA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524514"/>
            <a:ext cx="4878387" cy="29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0600-5B50-65E2-33E8-2DA850C1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78078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65DF5-91DE-8AF3-FDBF-6687F756C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390389"/>
            <a:ext cx="9904459" cy="44008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years of experience is the most important factor that determines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Company size is a</a:t>
            </a:r>
          </a:p>
        </p:txBody>
      </p:sp>
    </p:spTree>
    <p:extLst>
      <p:ext uri="{BB962C8B-B14F-4D97-AF65-F5344CB8AC3E}">
        <p14:creationId xmlns:p14="http://schemas.microsoft.com/office/powerpoint/2010/main" val="70010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35DC-E827-56B5-99B8-15B95C81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95615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58ACF-F714-55EB-200E-F9CF1B4BB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966587"/>
            <a:ext cx="9904459" cy="38246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Limited Data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1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23BC-0155-14FE-1F22-8AB052B7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90604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5EC6-9656-8B4B-8807-52623D457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665963"/>
            <a:ext cx="9904459" cy="4125236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https://stats.stackexchange.com/questions/197923/difference-between-centered-and-uncentered-r2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https://www.analyticsvidhya.com/blog/2018/08/dimensionality-reduction-techniques-python/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https://statisticsbyjim.com/regression/predictions-regression/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Train/Test Split and Cross Validation in Python | by Adi </a:t>
            </a:r>
            <a:r>
              <a:rPr lang="en-US" sz="18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Bronshtein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 | Towards Data Science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9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61498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 err="1">
                <a:hlinkClick r:id="rId4"/>
              </a:rPr>
              <a:t>Email:bethshogbanmu@gmail.com</a:t>
            </a:r>
            <a:endParaRPr lang="en-US" sz="2400" dirty="0"/>
          </a:p>
          <a:p>
            <a:pPr algn="ctr"/>
            <a:r>
              <a:rPr lang="en-US" sz="2400" dirty="0" err="1"/>
              <a:t>Github</a:t>
            </a:r>
            <a:r>
              <a:rPr lang="en-US" sz="2400" dirty="0"/>
              <a:t>: @beth-sho</a:t>
            </a:r>
          </a:p>
          <a:p>
            <a:pPr algn="ctr"/>
            <a:r>
              <a:rPr lang="en-US" sz="2400" dirty="0"/>
              <a:t>LinkedIn url:</a:t>
            </a:r>
            <a:r>
              <a:rPr lang="en-US" sz="2800" i="0" dirty="0">
                <a:effectLst/>
                <a:latin typeface="-apple-system"/>
                <a:hlinkClick r:id="rId5"/>
              </a:rPr>
              <a:t>linkedin.com/in/elizabeth-shogbanmu-20689756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B135-D9A2-3548-0745-F3C911FA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1"/>
            <a:ext cx="9905955" cy="693106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2DA03-344E-9FFD-AA3F-6CFE9AFBC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778695"/>
            <a:ext cx="9904459" cy="4672209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Data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Data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Linear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Features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900" dirty="0"/>
              <a:t>References and Acknowledgement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5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roup 9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2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212" name="Group 135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7" name="Rectangle 136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3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6C7DE5-160A-2A48-C9B1-E77604D1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DATA SET description</a:t>
            </a:r>
          </a:p>
        </p:txBody>
      </p:sp>
      <p:pic>
        <p:nvPicPr>
          <p:cNvPr id="5" name="Content Placeholder 5" descr="Smiling students chatting in school corridor">
            <a:extLst>
              <a:ext uri="{FF2B5EF4-FFF2-40B4-BE49-F238E27FC236}">
                <a16:creationId xmlns:a16="http://schemas.microsoft.com/office/drawing/2014/main" id="{1F33F8CF-8EAA-DCC7-C3D6-78A0513D1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2643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214" name="Group 139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Rectangle 180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6F353-F60C-3B1A-D3DE-7E651D6A7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2519" y="2249487"/>
            <a:ext cx="3084892" cy="354171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 survey conducted on  respondents across Europe(1990 rows and 11 columns)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Target variable is yearly salary in Euro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Features include Age, Gender, City, years of experience, position, main technology, company type, size, etc.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852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345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7" name="Rectangle 346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8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349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1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2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0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Data Pipeline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364"/>
          <a:stretch/>
        </p:blipFill>
        <p:spPr>
          <a:xfrm flipH="1">
            <a:off x="-5599" y="-464"/>
            <a:ext cx="6101597" cy="6858466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418" name="Straight Connector 405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419" name="Straight Connector 407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77250"/>
              </p:ext>
            </p:extLst>
          </p:nvPr>
        </p:nvGraphicFramePr>
        <p:xfrm>
          <a:off x="6945352" y="2249487"/>
          <a:ext cx="441373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F763-E054-BAFB-15DA-B97E0A2C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1222871"/>
            <a:ext cx="3856037" cy="1026613"/>
          </a:xfrm>
        </p:spPr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23F77-B611-FDA5-105A-F7D215257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3"/>
            <a:ext cx="3856037" cy="35417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45E92F7-6A45-5F09-6407-4A0DB6C3D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686" y="962704"/>
            <a:ext cx="4380678" cy="4702196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A6BABD-25D8-0B9C-CBF6-0FC1634E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5" y="2190510"/>
            <a:ext cx="385603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3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3737"/>
            <a:ext cx="9905998" cy="1468875"/>
          </a:xfrm>
        </p:spPr>
        <p:txBody>
          <a:bodyPr>
            <a:normAutofit/>
          </a:bodyPr>
          <a:lstStyle/>
          <a:p>
            <a:r>
              <a:rPr lang="en-US" dirty="0"/>
              <a:t>LINEAR REGRESSION MODEL</a:t>
            </a:r>
          </a:p>
        </p:txBody>
      </p:sp>
      <p:graphicFrame>
        <p:nvGraphicFramePr>
          <p:cNvPr id="6" name="Content Placeholder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44471"/>
              </p:ext>
            </p:extLst>
          </p:nvPr>
        </p:nvGraphicFramePr>
        <p:xfrm>
          <a:off x="1141413" y="1340286"/>
          <a:ext cx="9906000" cy="496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6794-4051-B64E-8D24-5BD1B744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92087-FDF7-40D8-3C38-B6A35E0B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R2/ADJUSTED R2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91DC9-C5F0-C008-9AE2-2E9F1576A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MSME,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74E1A-A46E-0589-0476-3B560403E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242159"/>
            <a:ext cx="3194968" cy="1118104"/>
          </a:xfrm>
        </p:spPr>
        <p:txBody>
          <a:bodyPr/>
          <a:lstStyle/>
          <a:p>
            <a:r>
              <a:rPr lang="en-US" dirty="0"/>
              <a:t>CROSS PREDICTED ACCURACY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E4352-73BD-6AB2-E569-60604EB2F8F2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95%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E232C3-CCEA-CA2F-52DD-95CF6C43CEC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92%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28F4B2-9484-787A-F8B4-7CA42D0F997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429443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140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Predicted vs actual values</a:t>
            </a:r>
          </a:p>
        </p:txBody>
      </p:sp>
      <p:sp useBgFill="1">
        <p:nvSpPr>
          <p:cNvPr id="210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175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77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404099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FEATURES IMPORTANCE</a:t>
            </a:r>
          </a:p>
        </p:txBody>
      </p:sp>
      <p:sp useBgFill="1">
        <p:nvSpPr>
          <p:cNvPr id="174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77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Content Placeholder 5" descr="Graph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271156"/>
              </p:ext>
            </p:extLst>
          </p:nvPr>
        </p:nvGraphicFramePr>
        <p:xfrm>
          <a:off x="4006532" y="311285"/>
          <a:ext cx="7007543" cy="6019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1965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0</TotalTime>
  <Words>239</Words>
  <Application>Microsoft Office PowerPoint</Application>
  <PresentationFormat>Widescreen</PresentationFormat>
  <Paragraphs>56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Symbol</vt:lpstr>
      <vt:lpstr>Tw Cen MT</vt:lpstr>
      <vt:lpstr>Circuit</vt:lpstr>
      <vt:lpstr>It Salary Prediction(EU)</vt:lpstr>
      <vt:lpstr>Table of contents</vt:lpstr>
      <vt:lpstr>DATA SET description</vt:lpstr>
      <vt:lpstr>Data Pipeline</vt:lpstr>
      <vt:lpstr>DATA VISUALISATION</vt:lpstr>
      <vt:lpstr>LINEAR REGRESSION MODEL</vt:lpstr>
      <vt:lpstr>STATISTICS</vt:lpstr>
      <vt:lpstr>Predicted vs actual values</vt:lpstr>
      <vt:lpstr>FEATURES IMPORTANCE</vt:lpstr>
      <vt:lpstr>LINEAR REGRESSION model</vt:lpstr>
      <vt:lpstr>CONCLUSION</vt:lpstr>
      <vt:lpstr>LIMITATIONS</vt:lpstr>
      <vt:lpstr>REFERENCES</vt:lpstr>
      <vt:lpstr>  Contact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Salary Prediction(EU)</dc:title>
  <dc:creator>Elizabeth Shogbanmu</dc:creator>
  <cp:lastModifiedBy>Elizabeth Shogbanmu</cp:lastModifiedBy>
  <cp:revision>1</cp:revision>
  <dcterms:created xsi:type="dcterms:W3CDTF">2022-05-19T14:54:56Z</dcterms:created>
  <dcterms:modified xsi:type="dcterms:W3CDTF">2022-05-20T10:47:48Z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